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2" r:id="rId1"/>
    <p:sldMasterId id="2147483944" r:id="rId2"/>
  </p:sldMasterIdLst>
  <p:notesMasterIdLst>
    <p:notesMasterId r:id="rId12"/>
  </p:notesMasterIdLst>
  <p:sldIdLst>
    <p:sldId id="294" r:id="rId3"/>
    <p:sldId id="261" r:id="rId4"/>
    <p:sldId id="267" r:id="rId5"/>
    <p:sldId id="287" r:id="rId6"/>
    <p:sldId id="288" r:id="rId7"/>
    <p:sldId id="289" r:id="rId8"/>
    <p:sldId id="290" r:id="rId9"/>
    <p:sldId id="291" r:id="rId10"/>
    <p:sldId id="296" r:id="rId11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899F3C02-4458-46F3-A21E-628F4AE3813E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 smtClean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noProof="0" smtClean="0"/>
              <a:t>Kliknutím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B025D43A-D460-4C97-89A5-0FE150D1131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9516043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élník 3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Obdélník 4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6" name="Obdélník 5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7" name="Obdélník 6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0" name="Obdélník 9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1" name="Obdélník 10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2" name="Obdélník 11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3" name="Obdélník 12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4" name="Obdélník 13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cs-CZ" smtClean="0"/>
              <a:t>Klepnutím lze upravit styl předlohy podnadpisů.</a:t>
            </a:r>
            <a:endParaRPr lang="en-US"/>
          </a:p>
        </p:txBody>
      </p:sp>
      <p:sp>
        <p:nvSpPr>
          <p:cNvPr id="15" name="Zástupný symbol pro datum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978755F-7599-4510-B52D-62761BE36904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16" name="Zástupný symbol pro zápatí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cs-CZ"/>
          </a:p>
        </p:txBody>
      </p:sp>
      <p:sp>
        <p:nvSpPr>
          <p:cNvPr id="17" name="Zástupný symbol pro číslo snímku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699CBAD-86A0-4CB5-920D-930A3AEF9FD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357403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A3C721D-62DC-4D51-AC74-183E1C0CF7F7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67945E4-1380-43E6-8946-BB32AFD7BBE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084680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01B854A-A8B4-4BA0-8873-A54E75E31621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E4C6D9E-777A-4AD0-AD54-642B728E1A4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800768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oriz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33"/>
          <a:stretch>
            <a:fillRect/>
          </a:stretch>
        </p:blipFill>
        <p:spPr bwMode="auto">
          <a:xfrm>
            <a:off x="0" y="0"/>
            <a:ext cx="91440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/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82CE707F-3214-4169-AD52-C59ED5F62D0C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E2E93DAF-F554-455D-B35D-CE92DCB6D4A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082941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FA680F5F-3DB0-492C-949D-4B00582E75FC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059E52CA-DF76-4E80-B605-7519C339636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470534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/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D5976FF1-8A3D-49D6-9118-DB2727DED9A7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61F62E29-E36F-44EE-B7FE-484FA87E582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551933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FC70443A-0C6B-440D-A29E-F7F831FB11CF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81EFF918-8723-47F3-9EFC-551E0FCA233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769709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/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/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A8275438-3CAE-4A29-B96C-4462864781E6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3046A35A-4AAB-40CC-843D-79EFBCA3723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00716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5D88C409-B3A0-4645-8423-15EB60958AC4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6ECB5D59-6F83-4E55-A6E1-78BF0120F40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046800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FF68E763-B242-4E78-B8FB-EA683EAE08F7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7D7EF0C1-2E42-4C11-8E63-7C8DDB4805E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762844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C55B2C63-12E2-429B-884E-5A520C9E101A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B31C8B20-9FE7-47D7-AF57-AF308CC739B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456614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F80B58C-7E39-4418-961E-E46B90AC01A2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BB72A35-DE07-4F70-86E4-2776B498792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4936075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horiz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/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cs-CZ" noProof="0" smtClean="0"/>
              <a:t>Kliknutím na ikonu přidáte obrázek.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4179F00A-0AB1-476A-A2BF-0AED69E56F14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7FA37DDF-F1FE-412A-8DC0-436C3AA0B84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027045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A429E4A4-2AED-41D4-A394-BBAE18E1E39E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B54FC16E-37D2-4D58-BFD0-DFDD86FE0B7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052515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50B3DFF5-B5D4-4A8C-8E9A-E80AF0689655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9A045FAA-1A78-46DB-B88A-5FDD228027E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229293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Volný tvar 17"/>
          <p:cNvSpPr>
            <a:spLocks/>
          </p:cNvSpPr>
          <p:nvPr/>
        </p:nvSpPr>
        <p:spPr bwMode="auto">
          <a:xfrm>
            <a:off x="4829175" y="1073150"/>
            <a:ext cx="4321175" cy="5791200"/>
          </a:xfrm>
          <a:custGeom>
            <a:avLst/>
            <a:gdLst>
              <a:gd name="T0" fmla="*/ 0 w 2736"/>
              <a:gd name="T1" fmla="*/ 2147483647 h 3648"/>
              <a:gd name="T2" fmla="*/ 2147483647 w 2736"/>
              <a:gd name="T3" fmla="*/ 2147483647 h 3648"/>
              <a:gd name="T4" fmla="*/ 2147483647 w 2736"/>
              <a:gd name="T5" fmla="*/ 0 h 3648"/>
              <a:gd name="T6" fmla="*/ 2147483647 w 2736"/>
              <a:gd name="T7" fmla="*/ 2147483647 h 3648"/>
              <a:gd name="T8" fmla="*/ 2147483647 w 2736"/>
              <a:gd name="T9" fmla="*/ 2147483647 h 3648"/>
              <a:gd name="T10" fmla="*/ 2147483647 w 2736"/>
              <a:gd name="T11" fmla="*/ 2147483647 h 3648"/>
              <a:gd name="T12" fmla="*/ 0 w 2736"/>
              <a:gd name="T13" fmla="*/ 2147483647 h 364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736"/>
              <a:gd name="T22" fmla="*/ 0 h 3648"/>
              <a:gd name="T23" fmla="*/ 2736 w 2736"/>
              <a:gd name="T24" fmla="*/ 3648 h 364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0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2940"/>
              </a:schemeClr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5" name="Volný tvar 18"/>
          <p:cNvSpPr>
            <a:spLocks/>
          </p:cNvSpPr>
          <p:nvPr/>
        </p:nvSpPr>
        <p:spPr bwMode="auto">
          <a:xfrm>
            <a:off x="374650" y="0"/>
            <a:ext cx="5513388" cy="6615113"/>
          </a:xfrm>
          <a:custGeom>
            <a:avLst/>
            <a:gdLst>
              <a:gd name="T0" fmla="*/ 0 w 3504"/>
              <a:gd name="T1" fmla="*/ 2147483647 h 4128"/>
              <a:gd name="T2" fmla="*/ 0 w 3504"/>
              <a:gd name="T3" fmla="*/ 2147483647 h 4128"/>
              <a:gd name="T4" fmla="*/ 2147483647 w 3504"/>
              <a:gd name="T5" fmla="*/ 2147483647 h 4128"/>
              <a:gd name="T6" fmla="*/ 2147483647 w 3504"/>
              <a:gd name="T7" fmla="*/ 0 h 4128"/>
              <a:gd name="T8" fmla="*/ 2147483647 w 3504"/>
              <a:gd name="T9" fmla="*/ 0 h 4128"/>
              <a:gd name="T10" fmla="*/ 2147483647 w 3504"/>
              <a:gd name="T11" fmla="*/ 2147483647 h 4128"/>
              <a:gd name="T12" fmla="*/ 0 w 3504"/>
              <a:gd name="T13" fmla="*/ 2147483647 h 412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504"/>
              <a:gd name="T22" fmla="*/ 0 h 4128"/>
              <a:gd name="T23" fmla="*/ 3504 w 3504"/>
              <a:gd name="T24" fmla="*/ 4128 h 412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2940"/>
              </a:schemeClr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6" name="Volný tvar 5"/>
          <p:cNvSpPr>
            <a:spLocks/>
          </p:cNvSpPr>
          <p:nvPr/>
        </p:nvSpPr>
        <p:spPr bwMode="auto">
          <a:xfrm rot="5236414">
            <a:off x="4461669" y="1483519"/>
            <a:ext cx="4114800" cy="1189038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Volný tvar 6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Volný tvar 7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Volný tvar 8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Volný tvar 9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1" name="Volný tvar 10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2" name="Volný tvar 11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3" name="Volný tvar 12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4" name="Volný tvar 13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5" name="Volný tvar 14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6" name="Volný tvar 15"/>
          <p:cNvSpPr>
            <a:spLocks/>
          </p:cNvSpPr>
          <p:nvPr/>
        </p:nvSpPr>
        <p:spPr bwMode="auto">
          <a:xfrm>
            <a:off x="366713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7" name="Volný tvar 16"/>
          <p:cNvSpPr>
            <a:spLocks/>
          </p:cNvSpPr>
          <p:nvPr/>
        </p:nvSpPr>
        <p:spPr bwMode="auto">
          <a:xfrm>
            <a:off x="366713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8" name="Volný tvar 17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9" name="Obdélník 18"/>
          <p:cNvSpPr/>
          <p:nvPr/>
        </p:nvSpPr>
        <p:spPr>
          <a:xfrm>
            <a:off x="363538" y="401638"/>
            <a:ext cx="8504237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0" name="Obdélník 19"/>
          <p:cNvSpPr/>
          <p:nvPr/>
        </p:nvSpPr>
        <p:spPr>
          <a:xfrm flipH="1">
            <a:off x="371475" y="681038"/>
            <a:ext cx="2698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1" name="Obdélník 20"/>
          <p:cNvSpPr/>
          <p:nvPr/>
        </p:nvSpPr>
        <p:spPr>
          <a:xfrm flipH="1">
            <a:off x="411163" y="681038"/>
            <a:ext cx="2698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2" name="Obdélník 21"/>
          <p:cNvSpPr/>
          <p:nvPr/>
        </p:nvSpPr>
        <p:spPr>
          <a:xfrm flipH="1">
            <a:off x="447675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3" name="Obdélník 22"/>
          <p:cNvSpPr/>
          <p:nvPr/>
        </p:nvSpPr>
        <p:spPr>
          <a:xfrm flipH="1">
            <a:off x="476250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4" name="Obdélník 23"/>
          <p:cNvSpPr/>
          <p:nvPr/>
        </p:nvSpPr>
        <p:spPr>
          <a:xfrm>
            <a:off x="500063" y="681038"/>
            <a:ext cx="36512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bIns="0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2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8550DE0-27D2-4594-AA6E-FE15D8A31F1B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2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cs-CZ"/>
          </a:p>
        </p:txBody>
      </p:sp>
      <p:sp>
        <p:nvSpPr>
          <p:cNvPr id="2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5478B19-4F22-4F12-8425-0B0B80A9AC2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990680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A416EB6-4264-4AFC-9587-4E58775CF241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29E5D29-245B-468C-A742-EFE32FE57C6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637187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/>
          <p:nvPr/>
        </p:nvSpPr>
        <p:spPr>
          <a:xfrm>
            <a:off x="0" y="401638"/>
            <a:ext cx="8867775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8" name="Obdélník 7"/>
          <p:cNvSpPr/>
          <p:nvPr/>
        </p:nvSpPr>
        <p:spPr>
          <a:xfrm>
            <a:off x="87313" y="681038"/>
            <a:ext cx="460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9" name="Obdélník 8"/>
          <p:cNvSpPr/>
          <p:nvPr/>
        </p:nvSpPr>
        <p:spPr>
          <a:xfrm>
            <a:off x="47625" y="681038"/>
            <a:ext cx="26988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0" name="Obdélník 9"/>
          <p:cNvSpPr/>
          <p:nvPr/>
        </p:nvSpPr>
        <p:spPr>
          <a:xfrm>
            <a:off x="28575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1" name="Obdélník 10"/>
          <p:cNvSpPr/>
          <p:nvPr/>
        </p:nvSpPr>
        <p:spPr>
          <a:xfrm>
            <a:off x="0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2" name="Obdélník 11"/>
          <p:cNvSpPr/>
          <p:nvPr/>
        </p:nvSpPr>
        <p:spPr>
          <a:xfrm flipH="1">
            <a:off x="149225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3" name="Obdélník 12"/>
          <p:cNvSpPr/>
          <p:nvPr/>
        </p:nvSpPr>
        <p:spPr>
          <a:xfrm flipH="1">
            <a:off x="188913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4" name="Obdélník 13"/>
          <p:cNvSpPr/>
          <p:nvPr/>
        </p:nvSpPr>
        <p:spPr>
          <a:xfrm flipH="1">
            <a:off x="227013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5" name="Obdélník 14"/>
          <p:cNvSpPr/>
          <p:nvPr/>
        </p:nvSpPr>
        <p:spPr>
          <a:xfrm flipH="1">
            <a:off x="255588" y="681038"/>
            <a:ext cx="79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6" name="Obdélník 15"/>
          <p:cNvSpPr/>
          <p:nvPr/>
        </p:nvSpPr>
        <p:spPr>
          <a:xfrm>
            <a:off x="279400" y="681038"/>
            <a:ext cx="36513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/>
          <a:lstStyle>
            <a:lvl1pPr>
              <a:defRPr sz="4000"/>
            </a:lvl1pPr>
            <a:extLst/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1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68AE791-B00F-4C82-AF8E-AE524DF8A42B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1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cs-CZ"/>
          </a:p>
        </p:txBody>
      </p:sp>
      <p:sp>
        <p:nvSpPr>
          <p:cNvPr id="1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D317DE2-E2AE-4C7A-9CEE-EC9891A6B62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16190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7419A9F-B76C-426F-B5BD-61FDDA226D98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3A9C445-6E8D-46A0-884E-91A943DF8EA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134452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EDC6967-C3A9-4A2D-B4A3-2852724EFB6D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6320BB2-29C7-4A89-B8B0-FAC56D1113A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172640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3386DEF-8818-456A-BD6D-BF8A6B8284B7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CC59DFA-868C-4395-A25F-B510B33072B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497020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368300" y="0"/>
            <a:ext cx="8777288" cy="1878013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6" name="Přímá spojovací čára 18"/>
          <p:cNvCxnSpPr/>
          <p:nvPr/>
        </p:nvCxnSpPr>
        <p:spPr>
          <a:xfrm flipV="1">
            <a:off x="363538" y="1884363"/>
            <a:ext cx="8782050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" name="Skupina 19"/>
          <p:cNvGrpSpPr>
            <a:grpSpLocks/>
          </p:cNvGrpSpPr>
          <p:nvPr/>
        </p:nvGrpSpPr>
        <p:grpSpPr bwMode="auto">
          <a:xfrm rot="5400000">
            <a:off x="8515351" y="1219200"/>
            <a:ext cx="131762" cy="128587"/>
            <a:chOff x="6668087" y="1297746"/>
            <a:chExt cx="161840" cy="156602"/>
          </a:xfrm>
        </p:grpSpPr>
        <p:cxnSp>
          <p:nvCxnSpPr>
            <p:cNvPr id="8" name="Přímá spojovací čára 20"/>
            <p:cNvCxnSpPr/>
            <p:nvPr/>
          </p:nvCxnSpPr>
          <p:spPr>
            <a:xfrm rot="16200000">
              <a:off x="6663593" y="1246173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Přímá spojovací čára 23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Přímá spojovací čára 24"/>
            <p:cNvCxnSpPr/>
            <p:nvPr/>
          </p:nvCxnSpPr>
          <p:spPr>
            <a:xfrm rot="5400000" flipH="1">
              <a:off x="6744513" y="1245198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Skupina 25"/>
          <p:cNvGrpSpPr>
            <a:grpSpLocks/>
          </p:cNvGrpSpPr>
          <p:nvPr/>
        </p:nvGrpSpPr>
        <p:grpSpPr bwMode="auto">
          <a:xfrm rot="5400000">
            <a:off x="8667751" y="1371600"/>
            <a:ext cx="131762" cy="128587"/>
            <a:chOff x="6668087" y="1297746"/>
            <a:chExt cx="161840" cy="156602"/>
          </a:xfrm>
        </p:grpSpPr>
        <p:cxnSp>
          <p:nvCxnSpPr>
            <p:cNvPr id="12" name="Přímá spojovací čára 26"/>
            <p:cNvCxnSpPr/>
            <p:nvPr/>
          </p:nvCxnSpPr>
          <p:spPr>
            <a:xfrm rot="16200000">
              <a:off x="6663593" y="1246173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Přímá spojovací čára 27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Přímá spojovací čára 28"/>
            <p:cNvCxnSpPr/>
            <p:nvPr/>
          </p:nvCxnSpPr>
          <p:spPr>
            <a:xfrm rot="5400000" flipH="1">
              <a:off x="6744513" y="1245198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Skupina 29"/>
          <p:cNvGrpSpPr>
            <a:grpSpLocks/>
          </p:cNvGrpSpPr>
          <p:nvPr/>
        </p:nvGrpSpPr>
        <p:grpSpPr bwMode="auto">
          <a:xfrm rot="5400000">
            <a:off x="8320087" y="1474788"/>
            <a:ext cx="131763" cy="128588"/>
            <a:chOff x="6668087" y="1297746"/>
            <a:chExt cx="161840" cy="156602"/>
          </a:xfrm>
        </p:grpSpPr>
        <p:cxnSp>
          <p:nvCxnSpPr>
            <p:cNvPr id="16" name="Přímá spojovací čára 30"/>
            <p:cNvCxnSpPr/>
            <p:nvPr/>
          </p:nvCxnSpPr>
          <p:spPr>
            <a:xfrm rot="16200000">
              <a:off x="6663592" y="1246173"/>
              <a:ext cx="88934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Přímá spojovací čára 31"/>
            <p:cNvCxnSpPr/>
            <p:nvPr/>
          </p:nvCxnSpPr>
          <p:spPr>
            <a:xfrm rot="16200000" flipV="1">
              <a:off x="6685198" y="1391513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Přímá spojovací čára 32"/>
            <p:cNvCxnSpPr/>
            <p:nvPr/>
          </p:nvCxnSpPr>
          <p:spPr>
            <a:xfrm rot="5400000" flipH="1">
              <a:off x="6744512" y="1245199"/>
              <a:ext cx="88934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Nadpis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cs-CZ" noProof="0" smtClean="0"/>
              <a:t>Klepnutím na ikonu přidáte obrázek.</a:t>
            </a:r>
            <a:endParaRPr lang="en-US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19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6477000" y="55563"/>
            <a:ext cx="21336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A20E29F-5807-4339-9413-CC00D096137B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20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914400" y="55563"/>
            <a:ext cx="55626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cs-CZ"/>
          </a:p>
        </p:txBody>
      </p:sp>
      <p:sp>
        <p:nvSpPr>
          <p:cNvPr id="21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610600" y="55563"/>
            <a:ext cx="4572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8A270FE-528A-471F-A0DE-23D48322878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59196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8" name="Obdélník 7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9" name="Obdélník 8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0" name="Obdélník 9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1" name="Obdélník 10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2" name="Obdélník 11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5" name="Obdélník 14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6" name="Obdélník 15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7" name="Obdélník 16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2" name="Zástupný symbol pro nadpis 21"/>
          <p:cNvSpPr>
            <a:spLocks noGrp="1"/>
          </p:cNvSpPr>
          <p:nvPr>
            <p:ph type="title"/>
          </p:nvPr>
        </p:nvSpPr>
        <p:spPr>
          <a:xfrm>
            <a:off x="914400" y="512763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1036" name="Zástupný symbol pro text 12"/>
          <p:cNvSpPr>
            <a:spLocks noGrp="1"/>
          </p:cNvSpPr>
          <p:nvPr>
            <p:ph type="body" idx="1"/>
          </p:nvPr>
        </p:nvSpPr>
        <p:spPr bwMode="auto">
          <a:xfrm>
            <a:off x="914400" y="1784350"/>
            <a:ext cx="77724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14" name="Zástupný symbol pro datum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D28208BF-3B4F-43E0-B9B5-D4E13825D866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cs-CZ"/>
          </a:p>
        </p:txBody>
      </p:sp>
      <p:sp>
        <p:nvSpPr>
          <p:cNvPr id="23" name="Zástupný symbol pro číslo snímku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36BCAFE8-B4FD-4C33-BD31-ADB942D1D95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990" r:id="rId1"/>
    <p:sldLayoutId id="2147484991" r:id="rId2"/>
    <p:sldLayoutId id="2147484992" r:id="rId3"/>
    <p:sldLayoutId id="2147484993" r:id="rId4"/>
    <p:sldLayoutId id="2147484994" r:id="rId5"/>
    <p:sldLayoutId id="2147484995" r:id="rId6"/>
    <p:sldLayoutId id="2147484996" r:id="rId7"/>
    <p:sldLayoutId id="2147484997" r:id="rId8"/>
    <p:sldLayoutId id="2147484998" r:id="rId9"/>
    <p:sldLayoutId id="2147484999" r:id="rId10"/>
    <p:sldLayoutId id="214748500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 spc="-100">
          <a:solidFill>
            <a:srgbClr val="C1EE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9pPr>
      <a:extLst/>
    </p:titleStyle>
    <p:bodyStyle>
      <a:lvl1pPr marL="411163" indent="-342900" algn="l" rtl="0" eaLnBrk="0" fontAlgn="base" hangingPunct="0">
        <a:spcBef>
          <a:spcPts val="70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Char char="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5363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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0475" indent="-228600" algn="l" rtl="0" eaLnBrk="0" fontAlgn="base" hangingPunct="0">
        <a:spcBef>
          <a:spcPct val="20000"/>
        </a:spcBef>
        <a:spcAft>
          <a:spcPct val="0"/>
        </a:spcAft>
        <a:buClr>
          <a:srgbClr val="FEB80A"/>
        </a:buClr>
        <a:buFont typeface="Wingdings 3" pitchFamily="18" charset="2"/>
        <a:buChar char="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138" indent="-209550" algn="l" rtl="0" eaLnBrk="0" fontAlgn="base" hangingPunct="0">
        <a:spcBef>
          <a:spcPct val="20000"/>
        </a:spcBef>
        <a:spcAft>
          <a:spcPct val="0"/>
        </a:spcAft>
        <a:buClr>
          <a:srgbClr val="FEB80A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6" descr="horizon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3D7F8CB2-D9CC-46D2-AEAD-75CDDC63CBCD}" type="datetimeFigureOut">
              <a:rPr lang="cs-CZ"/>
              <a:pPr>
                <a:defRPr/>
              </a:pPr>
              <a:t>25.11.2012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FB39470A-AC11-4536-9E6D-122A081559E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5001" r:id="rId1"/>
    <p:sldLayoutId id="2147485002" r:id="rId2"/>
    <p:sldLayoutId id="2147485003" r:id="rId3"/>
    <p:sldLayoutId id="2147485004" r:id="rId4"/>
    <p:sldLayoutId id="2147485005" r:id="rId5"/>
    <p:sldLayoutId id="2147485006" r:id="rId6"/>
    <p:sldLayoutId id="2147485007" r:id="rId7"/>
    <p:sldLayoutId id="2147485008" r:id="rId8"/>
    <p:sldLayoutId id="2147485009" r:id="rId9"/>
    <p:sldLayoutId id="2147485010" r:id="rId10"/>
    <p:sldLayoutId id="214748501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kern="1200" cap="all" spc="5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 Narrow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 Narrow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 Narrow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 Narrow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ts val="600"/>
        </a:spcAft>
        <a:buClr>
          <a:schemeClr val="tx2"/>
        </a:buClr>
        <a:buFont typeface="Arial" charset="0"/>
        <a:buChar char="•"/>
        <a:defRPr sz="1700" kern="1200" spc="3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ts val="600"/>
        </a:spcAft>
        <a:buClr>
          <a:schemeClr val="tx2"/>
        </a:buClr>
        <a:buFont typeface="Arial" charset="0"/>
        <a:buChar char="•"/>
        <a:defRPr sz="1700" kern="1200" spc="3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ts val="600"/>
        </a:spcAft>
        <a:buClr>
          <a:schemeClr val="tx2"/>
        </a:buClr>
        <a:buFont typeface="Arial" charset="0"/>
        <a:buChar char="•"/>
        <a:defRPr sz="1700" kern="1200" spc="3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ts val="600"/>
        </a:spcAft>
        <a:buClr>
          <a:schemeClr val="tx2"/>
        </a:buClr>
        <a:buFont typeface="Arial" charset="0"/>
        <a:buChar char="•"/>
        <a:defRPr sz="1700" kern="1200" spc="3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ts val="600"/>
        </a:spcAft>
        <a:buClr>
          <a:schemeClr val="tx2"/>
        </a:buClr>
        <a:buFont typeface="Arial" charset="0"/>
        <a:buChar char="•"/>
        <a:defRPr sz="1700" kern="1200" spc="3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05%20&#268;j%20-%20V.%20Van&#269;ura%20-%20pracovn&#237;%20list.docx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wmf"/><Relationship Id="rId4" Type="http://schemas.openxmlformats.org/officeDocument/2006/relationships/image" Target="../media/image21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899592" y="1412776"/>
            <a:ext cx="7772400" cy="792089"/>
          </a:xfrm>
        </p:spPr>
        <p:txBody>
          <a:bodyPr>
            <a:normAutofit fontScale="90000"/>
          </a:bodyPr>
          <a:lstStyle/>
          <a:p>
            <a:r>
              <a:rPr lang="cs-CZ" sz="4800" b="1" cap="none" dirty="0" smtClean="0">
                <a:effectLst>
                  <a:outerShdw sx="1000" sy="1000" algn="tl">
                    <a:schemeClr val="tx1"/>
                  </a:outerShdw>
                  <a:reflection endPos="0" dir="5400000" sy="-100000" algn="bl" rotWithShape="0"/>
                </a:effectLst>
                <a:latin typeface="Calibri" pitchFamily="34" charset="0"/>
              </a:rPr>
              <a:t>Vladislav Vančura</a:t>
            </a:r>
            <a:endParaRPr lang="cs-CZ" sz="4800" b="1" cap="none" dirty="0">
              <a:effectLst>
                <a:outerShdw sx="1000" sy="1000" algn="tl">
                  <a:schemeClr val="tx1">
                    <a:alpha val="51000"/>
                  </a:schemeClr>
                </a:outerShdw>
                <a:reflection endPos="0" dir="5400000" sy="-100000" algn="bl" rotWithShape="0"/>
              </a:effectLst>
              <a:latin typeface="Calibri" pitchFamily="34" charset="0"/>
            </a:endParaRPr>
          </a:p>
        </p:txBody>
      </p:sp>
      <p:pic>
        <p:nvPicPr>
          <p:cNvPr id="1026" name="Picture 2" descr="C:\Users\Uživatel\Pictures\logo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5029" y="5589240"/>
            <a:ext cx="3603242" cy="934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ovéPole 4"/>
          <p:cNvSpPr txBox="1"/>
          <p:nvPr/>
        </p:nvSpPr>
        <p:spPr>
          <a:xfrm>
            <a:off x="1043608" y="620687"/>
            <a:ext cx="71287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cs-CZ" sz="1600" dirty="0" smtClean="0">
                <a:solidFill>
                  <a:srgbClr val="FFC000"/>
                </a:solidFill>
                <a:latin typeface="Calibri"/>
              </a:rPr>
              <a:t>Základní škola a Mateřská škola, Liberec, Barvířská 38/6, příspěvková organizace</a:t>
            </a:r>
            <a:endParaRPr lang="cs-CZ" sz="1600" dirty="0">
              <a:solidFill>
                <a:srgbClr val="FFC000"/>
              </a:solidFill>
              <a:latin typeface="Calibri"/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677205" y="2750799"/>
            <a:ext cx="784887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cs-CZ" sz="1600" dirty="0" smtClean="0">
                <a:solidFill>
                  <a:srgbClr val="FFC000"/>
                </a:solidFill>
                <a:latin typeface="Calibri"/>
              </a:rPr>
              <a:t>Název :      </a:t>
            </a:r>
            <a:r>
              <a:rPr lang="cs-CZ" sz="1600" b="1" dirty="0" smtClean="0">
                <a:solidFill>
                  <a:srgbClr val="FFC000"/>
                </a:solidFill>
                <a:latin typeface="Calibri"/>
              </a:rPr>
              <a:t>VY_32_inovace_05 Český jazyk a literatura – Příběh, který nikdy neskončí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cs-CZ" sz="1600" dirty="0" smtClean="0">
                <a:solidFill>
                  <a:srgbClr val="FFC000"/>
                </a:solidFill>
                <a:latin typeface="Calibri"/>
              </a:rPr>
              <a:t>Autor:        Iveta </a:t>
            </a:r>
            <a:r>
              <a:rPr lang="cs-CZ" sz="1600" dirty="0" err="1" smtClean="0">
                <a:solidFill>
                  <a:srgbClr val="FFC000"/>
                </a:solidFill>
                <a:latin typeface="Calibri"/>
              </a:rPr>
              <a:t>Loumová</a:t>
            </a:r>
            <a:endParaRPr lang="cs-CZ" sz="1600" dirty="0" smtClean="0">
              <a:solidFill>
                <a:srgbClr val="FFC000"/>
              </a:solidFill>
              <a:latin typeface="Calibri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cs-CZ" sz="1600" dirty="0" smtClean="0">
                <a:solidFill>
                  <a:srgbClr val="FFC000"/>
                </a:solidFill>
                <a:latin typeface="Calibri"/>
              </a:rPr>
              <a:t>Období:     Prosinec  2011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cs-CZ" sz="1600" dirty="0" smtClean="0">
                <a:solidFill>
                  <a:srgbClr val="FFC000"/>
                </a:solidFill>
                <a:latin typeface="Calibri"/>
              </a:rPr>
              <a:t>Věková skupina:      9. ročník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cs-CZ" sz="1600" dirty="0" smtClean="0">
                <a:solidFill>
                  <a:srgbClr val="FFC000"/>
                </a:solidFill>
                <a:latin typeface="Calibri"/>
              </a:rPr>
              <a:t>Tematická oblast:    </a:t>
            </a:r>
            <a:r>
              <a:rPr lang="cs-CZ" sz="1600" dirty="0">
                <a:solidFill>
                  <a:srgbClr val="FFC000"/>
                </a:solidFill>
                <a:latin typeface="Calibri"/>
              </a:rPr>
              <a:t>Č</a:t>
            </a:r>
            <a:r>
              <a:rPr lang="cs-CZ" sz="1600" dirty="0" smtClean="0">
                <a:solidFill>
                  <a:srgbClr val="FFC000"/>
                </a:solidFill>
                <a:latin typeface="Calibri"/>
              </a:rPr>
              <a:t>eský jazyk a literatura –  česká literatura 1. poloviny 20. století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cs-CZ" sz="1600" dirty="0" smtClean="0">
                <a:solidFill>
                  <a:srgbClr val="FFC000"/>
                </a:solidFill>
                <a:latin typeface="Calibri"/>
              </a:rPr>
              <a:t>Anotace:    </a:t>
            </a:r>
            <a:r>
              <a:rPr lang="cs-CZ" sz="1600" dirty="0">
                <a:solidFill>
                  <a:srgbClr val="FFC000"/>
                </a:solidFill>
                <a:latin typeface="Calibri"/>
              </a:rPr>
              <a:t>Představení  </a:t>
            </a:r>
            <a:r>
              <a:rPr lang="cs-CZ" sz="1600" dirty="0" smtClean="0">
                <a:solidFill>
                  <a:srgbClr val="FFC000"/>
                </a:solidFill>
                <a:latin typeface="Calibri"/>
              </a:rPr>
              <a:t>problematiky života </a:t>
            </a:r>
            <a:r>
              <a:rPr lang="cs-CZ" sz="1600" dirty="0">
                <a:solidFill>
                  <a:srgbClr val="FFC000"/>
                </a:solidFill>
                <a:latin typeface="Calibri"/>
              </a:rPr>
              <a:t>a „avantgardní“ tvorby příslušníka Devětsilu </a:t>
            </a:r>
            <a:endParaRPr lang="cs-CZ" sz="1600" dirty="0" smtClean="0">
              <a:solidFill>
                <a:srgbClr val="FFC000"/>
              </a:solidFill>
              <a:latin typeface="Calibri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cs-CZ" sz="1600" dirty="0" smtClean="0">
                <a:solidFill>
                  <a:srgbClr val="FFC000"/>
                </a:solidFill>
                <a:latin typeface="Calibri"/>
              </a:rPr>
              <a:t>V</a:t>
            </a:r>
            <a:r>
              <a:rPr lang="cs-CZ" sz="1600" dirty="0">
                <a:solidFill>
                  <a:srgbClr val="FFC000"/>
                </a:solidFill>
                <a:latin typeface="Calibri"/>
              </a:rPr>
              <a:t>. Vančury, objasnění pojmu –poetismus,  možnost využití pracovních </a:t>
            </a:r>
            <a:r>
              <a:rPr lang="cs-CZ" sz="1600" dirty="0" smtClean="0">
                <a:solidFill>
                  <a:srgbClr val="FFC000"/>
                </a:solidFill>
                <a:latin typeface="Calibri"/>
              </a:rPr>
              <a:t>listů</a:t>
            </a:r>
            <a:r>
              <a:rPr lang="cs-CZ" sz="1600" dirty="0">
                <a:solidFill>
                  <a:srgbClr val="FFC000"/>
                </a:solidFill>
                <a:latin typeface="Calibri"/>
              </a:rPr>
              <a:t>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cs-CZ" sz="1600" dirty="0">
              <a:solidFill>
                <a:srgbClr val="FFC000"/>
              </a:solidFill>
              <a:latin typeface="Calibri"/>
            </a:endParaRPr>
          </a:p>
        </p:txBody>
      </p:sp>
      <p:pic>
        <p:nvPicPr>
          <p:cNvPr id="3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4601928"/>
            <a:ext cx="566737" cy="57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45548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Nadpis 1"/>
          <p:cNvSpPr>
            <a:spLocks noGrp="1"/>
          </p:cNvSpPr>
          <p:nvPr>
            <p:ph type="title"/>
          </p:nvPr>
        </p:nvSpPr>
        <p:spPr>
          <a:xfrm>
            <a:off x="457200" y="44450"/>
            <a:ext cx="8229600" cy="6477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cs-CZ" b="1" dirty="0" smtClean="0">
                <a:solidFill>
                  <a:schemeClr val="tx2">
                    <a:satMod val="200000"/>
                  </a:schemeClr>
                </a:solidFill>
              </a:rPr>
              <a:t>Vladislav Vančura</a:t>
            </a:r>
            <a:endParaRPr lang="cs-CZ" b="1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388" y="765175"/>
            <a:ext cx="7993062" cy="5976938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Aft>
                <a:spcPts val="600"/>
              </a:spcAft>
              <a:defRPr/>
            </a:pPr>
            <a:r>
              <a:rPr lang="cs-CZ" sz="2800" b="1" dirty="0" smtClean="0"/>
              <a:t>1891 - 1942</a:t>
            </a:r>
          </a:p>
          <a:p>
            <a:pPr eaLnBrk="1" hangingPunct="1">
              <a:lnSpc>
                <a:spcPct val="80000"/>
              </a:lnSpc>
              <a:spcAft>
                <a:spcPts val="600"/>
              </a:spcAft>
              <a:defRPr/>
            </a:pPr>
            <a:r>
              <a:rPr lang="cs-CZ" sz="2800" dirty="0" smtClean="0"/>
              <a:t> </a:t>
            </a:r>
            <a:r>
              <a:rPr lang="cs-CZ" sz="2800" b="1" dirty="0" smtClean="0"/>
              <a:t>člen a 1. předseda Devětsilu (seskupení </a:t>
            </a:r>
          </a:p>
          <a:p>
            <a:pPr marL="68263" indent="0" eaLnBrk="1" hangingPunct="1">
              <a:lnSpc>
                <a:spcPct val="80000"/>
              </a:lnSpc>
              <a:spcAft>
                <a:spcPts val="600"/>
              </a:spcAft>
              <a:buFont typeface="Wingdings" pitchFamily="2" charset="2"/>
              <a:buNone/>
              <a:defRPr/>
            </a:pPr>
            <a:r>
              <a:rPr lang="cs-CZ" sz="2800" b="1" dirty="0"/>
              <a:t> </a:t>
            </a:r>
            <a:r>
              <a:rPr lang="cs-CZ" sz="2800" b="1" dirty="0" smtClean="0"/>
              <a:t>     českých avantgardních umělců)</a:t>
            </a:r>
          </a:p>
          <a:p>
            <a:pPr eaLnBrk="1" hangingPunct="1">
              <a:lnSpc>
                <a:spcPct val="80000"/>
              </a:lnSpc>
              <a:spcAft>
                <a:spcPts val="600"/>
              </a:spcAft>
              <a:defRPr/>
            </a:pPr>
            <a:r>
              <a:rPr lang="cs-CZ" sz="2800" b="1" dirty="0" smtClean="0"/>
              <a:t>představitel </a:t>
            </a:r>
            <a:r>
              <a:rPr lang="cs-CZ" sz="2800" b="1" u="sng" dirty="0" smtClean="0"/>
              <a:t>poetismu, tvůrce jazykově poetických próz z  historie a současnosti, dramatik, filmový scénárista</a:t>
            </a:r>
          </a:p>
          <a:p>
            <a:pPr eaLnBrk="1" hangingPunct="1">
              <a:lnSpc>
                <a:spcPct val="80000"/>
              </a:lnSpc>
              <a:spcAft>
                <a:spcPts val="600"/>
              </a:spcAft>
              <a:defRPr/>
            </a:pPr>
            <a:r>
              <a:rPr lang="cs-CZ" sz="2800" b="1" dirty="0" smtClean="0"/>
              <a:t>za okupace byl v květnu 1942 zatčen a 1. června popraven.</a:t>
            </a:r>
          </a:p>
          <a:p>
            <a:pPr eaLnBrk="1" hangingPunct="1">
              <a:lnSpc>
                <a:spcPct val="80000"/>
              </a:lnSpc>
              <a:spcAft>
                <a:spcPts val="600"/>
              </a:spcAft>
              <a:defRPr/>
            </a:pPr>
            <a:endParaRPr lang="cs-CZ" sz="2800" b="1" i="1" dirty="0" smtClean="0"/>
          </a:p>
          <a:p>
            <a:pPr marL="68263" indent="0" eaLnBrk="1" hangingPunct="1">
              <a:lnSpc>
                <a:spcPct val="80000"/>
              </a:lnSpc>
              <a:spcAft>
                <a:spcPts val="600"/>
              </a:spcAft>
              <a:buFont typeface="Wingdings" pitchFamily="2" charset="2"/>
              <a:buNone/>
              <a:defRPr/>
            </a:pPr>
            <a:r>
              <a:rPr lang="cs-CZ" sz="2800" b="1" i="1" dirty="0" smtClean="0">
                <a:solidFill>
                  <a:schemeClr val="accent2"/>
                </a:solidFill>
              </a:rPr>
              <a:t>„Když mezi prvními jmény popravených  </a:t>
            </a:r>
          </a:p>
          <a:p>
            <a:pPr marL="68263" indent="0" eaLnBrk="1" hangingPunct="1">
              <a:lnSpc>
                <a:spcPct val="80000"/>
              </a:lnSpc>
              <a:spcAft>
                <a:spcPts val="600"/>
              </a:spcAft>
              <a:buFont typeface="Wingdings" pitchFamily="2" charset="2"/>
              <a:buNone/>
              <a:defRPr/>
            </a:pPr>
            <a:r>
              <a:rPr lang="cs-CZ" sz="2800" b="1" i="1" dirty="0" smtClean="0">
                <a:solidFill>
                  <a:schemeClr val="accent2"/>
                </a:solidFill>
              </a:rPr>
              <a:t>ozvalo se jméno Vančurovo, bez dechu jsme </a:t>
            </a:r>
          </a:p>
          <a:p>
            <a:pPr marL="68263" indent="0" eaLnBrk="1" hangingPunct="1">
              <a:lnSpc>
                <a:spcPct val="80000"/>
              </a:lnSpc>
              <a:spcAft>
                <a:spcPts val="600"/>
              </a:spcAft>
              <a:buFont typeface="Wingdings" pitchFamily="2" charset="2"/>
              <a:buNone/>
              <a:defRPr/>
            </a:pPr>
            <a:r>
              <a:rPr lang="cs-CZ" sz="2800" b="1" i="1" dirty="0" smtClean="0">
                <a:solidFill>
                  <a:schemeClr val="accent2"/>
                </a:solidFill>
              </a:rPr>
              <a:t>strnuli. V tom jméně byla krvavě zraněna celá naše </a:t>
            </a:r>
          </a:p>
          <a:p>
            <a:pPr marL="68263" indent="0" eaLnBrk="1" hangingPunct="1">
              <a:lnSpc>
                <a:spcPct val="80000"/>
              </a:lnSpc>
              <a:spcAft>
                <a:spcPts val="600"/>
              </a:spcAft>
              <a:buFont typeface="Wingdings" pitchFamily="2" charset="2"/>
              <a:buNone/>
              <a:defRPr/>
            </a:pPr>
            <a:r>
              <a:rPr lang="cs-CZ" sz="2800" b="1" i="1" dirty="0" smtClean="0">
                <a:solidFill>
                  <a:schemeClr val="accent2"/>
                </a:solidFill>
              </a:rPr>
              <a:t>země.“ </a:t>
            </a:r>
            <a:r>
              <a:rPr lang="cs-CZ" sz="2800" b="1" i="1" dirty="0" smtClean="0"/>
              <a:t>( </a:t>
            </a:r>
            <a:r>
              <a:rPr lang="cs-CZ" sz="2800" b="1" i="1" dirty="0" err="1" smtClean="0"/>
              <a:t>J.Seifert</a:t>
            </a:r>
            <a:r>
              <a:rPr lang="cs-CZ" sz="2800" b="1" i="1" dirty="0" smtClean="0"/>
              <a:t>)</a:t>
            </a:r>
          </a:p>
          <a:p>
            <a:pPr marL="68263" indent="0" eaLnBrk="1" hangingPunct="1">
              <a:lnSpc>
                <a:spcPct val="80000"/>
              </a:lnSpc>
              <a:spcAft>
                <a:spcPts val="600"/>
              </a:spcAft>
              <a:buFont typeface="Wingdings" pitchFamily="2" charset="2"/>
              <a:buNone/>
              <a:defRPr/>
            </a:pPr>
            <a:endParaRPr lang="cs-CZ" sz="2800" b="1" dirty="0" smtClean="0"/>
          </a:p>
        </p:txBody>
      </p:sp>
      <p:pic>
        <p:nvPicPr>
          <p:cNvPr id="26629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33612"/>
            <a:ext cx="8964613" cy="192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30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562" y="2233612"/>
            <a:ext cx="9036050" cy="3095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1"/>
          <p:cNvSpPr>
            <a:spLocks noGrp="1"/>
          </p:cNvSpPr>
          <p:nvPr>
            <p:ph type="title"/>
          </p:nvPr>
        </p:nvSpPr>
        <p:spPr>
          <a:xfrm>
            <a:off x="457200" y="44450"/>
            <a:ext cx="8229600" cy="936625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cs-CZ" sz="4400" b="1" dirty="0" smtClean="0">
                <a:solidFill>
                  <a:schemeClr val="tx2">
                    <a:satMod val="200000"/>
                  </a:schemeClr>
                </a:solidFill>
              </a:rPr>
              <a:t>Vladislav Vančura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47650" y="549275"/>
            <a:ext cx="8572500" cy="6588125"/>
          </a:xfrm>
        </p:spPr>
        <p:txBody>
          <a:bodyPr>
            <a:normAutofit/>
          </a:bodyPr>
          <a:lstStyle/>
          <a:p>
            <a:pPr marL="68580" indent="0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endParaRPr lang="cs-CZ" b="1" dirty="0" smtClean="0"/>
          </a:p>
          <a:p>
            <a:pPr marL="454914" lvl="1" indent="0" eaLnBrk="1" fontAlgn="auto" hangingPunct="1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  <a:buClr>
                <a:srgbClr val="EA157A"/>
              </a:buClr>
              <a:buFont typeface="Wingdings" pitchFamily="2" charset="2"/>
              <a:buNone/>
              <a:defRPr/>
            </a:pPr>
            <a:r>
              <a:rPr lang="cs-CZ" sz="3600" b="1" i="1" u="sng" dirty="0" smtClean="0">
                <a:solidFill>
                  <a:srgbClr val="FF0000"/>
                </a:solidFill>
              </a:rPr>
              <a:t>Tvorba</a:t>
            </a:r>
            <a:endParaRPr lang="cs-CZ" sz="3600" b="1" i="1" u="sng" dirty="0">
              <a:solidFill>
                <a:srgbClr val="FF0000"/>
              </a:solidFill>
            </a:endParaRPr>
          </a:p>
          <a:p>
            <a:pPr marL="411480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"/>
              <a:defRPr/>
            </a:pPr>
            <a:endParaRPr lang="cs-CZ" sz="2400" b="1" dirty="0" smtClean="0"/>
          </a:p>
          <a:p>
            <a:pPr marL="912114" lvl="1" indent="-457200" eaLnBrk="1" fontAlgn="auto" hangingPunct="1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q"/>
              <a:defRPr/>
            </a:pPr>
            <a:r>
              <a:rPr lang="cs-CZ" sz="2800" b="1" dirty="0" smtClean="0"/>
              <a:t>Na počátku beletristické tvorby stojí soubor drobných próz </a:t>
            </a:r>
            <a:r>
              <a:rPr lang="cs-CZ" sz="2800" b="1" dirty="0">
                <a:solidFill>
                  <a:schemeClr val="accent2"/>
                </a:solidFill>
              </a:rPr>
              <a:t> </a:t>
            </a:r>
            <a:r>
              <a:rPr lang="cs-CZ" sz="2800" b="1" dirty="0" smtClean="0">
                <a:solidFill>
                  <a:schemeClr val="accent2"/>
                </a:solidFill>
              </a:rPr>
              <a:t>Amazonský </a:t>
            </a:r>
            <a:r>
              <a:rPr lang="cs-CZ" sz="2800" b="1" dirty="0" smtClean="0">
                <a:solidFill>
                  <a:schemeClr val="accent2"/>
                </a:solidFill>
              </a:rPr>
              <a:t>proud</a:t>
            </a:r>
            <a:r>
              <a:rPr lang="cs-CZ" sz="2800" b="1" dirty="0" smtClean="0"/>
              <a:t> </a:t>
            </a:r>
            <a:r>
              <a:rPr lang="cs-CZ" sz="2800" b="1" dirty="0" smtClean="0"/>
              <a:t>a </a:t>
            </a:r>
            <a:r>
              <a:rPr lang="cs-CZ" sz="2800" b="1" u="sng" dirty="0" smtClean="0"/>
              <a:t>román </a:t>
            </a:r>
            <a:r>
              <a:rPr lang="cs-CZ" sz="2800" b="1" u="sng" dirty="0" smtClean="0">
                <a:solidFill>
                  <a:schemeClr val="accent2"/>
                </a:solidFill>
              </a:rPr>
              <a:t>Pekař Jan </a:t>
            </a:r>
            <a:r>
              <a:rPr lang="cs-CZ" sz="2800" b="1" u="sng" dirty="0" err="1" smtClean="0">
                <a:solidFill>
                  <a:schemeClr val="accent2"/>
                </a:solidFill>
              </a:rPr>
              <a:t>Marhoul</a:t>
            </a:r>
            <a:r>
              <a:rPr lang="cs-CZ" sz="2800" b="1" u="sng" dirty="0" smtClean="0"/>
              <a:t>.</a:t>
            </a:r>
          </a:p>
          <a:p>
            <a:pPr marL="912114" lvl="1" indent="-457200" eaLnBrk="1" fontAlgn="auto" hangingPunct="1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q"/>
              <a:defRPr/>
            </a:pPr>
            <a:r>
              <a:rPr lang="cs-CZ" sz="2800" b="1" dirty="0" smtClean="0"/>
              <a:t> </a:t>
            </a:r>
            <a:r>
              <a:rPr lang="cs-CZ" sz="2800" b="1" dirty="0" smtClean="0">
                <a:solidFill>
                  <a:schemeClr val="accent2"/>
                </a:solidFill>
              </a:rPr>
              <a:t>Rozmarné léto </a:t>
            </a:r>
            <a:r>
              <a:rPr lang="cs-CZ" sz="2800" b="1" dirty="0" smtClean="0"/>
              <a:t>– humoreska, zfilmována </a:t>
            </a:r>
            <a:r>
              <a:rPr lang="cs-CZ" sz="2800" b="1" dirty="0"/>
              <a:t>v režii J. Menzela (1968</a:t>
            </a:r>
            <a:r>
              <a:rPr lang="cs-CZ" sz="2800" b="1" dirty="0" smtClean="0"/>
              <a:t>)</a:t>
            </a:r>
          </a:p>
          <a:p>
            <a:pPr marL="912114" lvl="1" indent="-457200" eaLnBrk="1" fontAlgn="auto" hangingPunct="1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q"/>
              <a:defRPr/>
            </a:pPr>
            <a:r>
              <a:rPr lang="cs-CZ" sz="2800" b="1" dirty="0" err="1" smtClean="0">
                <a:solidFill>
                  <a:schemeClr val="accent2"/>
                </a:solidFill>
              </a:rPr>
              <a:t>Kubula</a:t>
            </a:r>
            <a:r>
              <a:rPr lang="cs-CZ" sz="2800" b="1" dirty="0" smtClean="0">
                <a:solidFill>
                  <a:schemeClr val="accent2"/>
                </a:solidFill>
              </a:rPr>
              <a:t> </a:t>
            </a:r>
            <a:r>
              <a:rPr lang="cs-CZ" sz="2800" b="1" dirty="0">
                <a:solidFill>
                  <a:schemeClr val="accent2"/>
                </a:solidFill>
              </a:rPr>
              <a:t>a Kuba </a:t>
            </a:r>
            <a:r>
              <a:rPr lang="cs-CZ" sz="2800" b="1" dirty="0" err="1" smtClean="0">
                <a:solidFill>
                  <a:schemeClr val="accent2"/>
                </a:solidFill>
              </a:rPr>
              <a:t>Kubikula</a:t>
            </a:r>
            <a:r>
              <a:rPr lang="cs-CZ" sz="2800" b="1" dirty="0" smtClean="0">
                <a:solidFill>
                  <a:schemeClr val="accent2"/>
                </a:solidFill>
              </a:rPr>
              <a:t> </a:t>
            </a:r>
            <a:r>
              <a:rPr lang="cs-CZ" sz="2800" b="1" dirty="0"/>
              <a:t>– kniha pro nejmenší čtenáře, Vančura ji psal v době dětství své dcery </a:t>
            </a:r>
            <a:r>
              <a:rPr lang="cs-CZ" sz="2800" b="1" dirty="0" smtClean="0"/>
              <a:t>Aleny.</a:t>
            </a:r>
          </a:p>
          <a:p>
            <a:pPr marL="912114" lvl="1" indent="-457200" eaLnBrk="1" fontAlgn="auto" hangingPunct="1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q"/>
              <a:defRPr/>
            </a:pPr>
            <a:r>
              <a:rPr lang="cs-CZ" sz="2800" b="1" dirty="0" smtClean="0">
                <a:solidFill>
                  <a:schemeClr val="accent2"/>
                </a:solidFill>
              </a:rPr>
              <a:t>Obrazy z dějin národa českého</a:t>
            </a:r>
            <a:r>
              <a:rPr lang="cs-CZ" sz="2800" b="1" dirty="0">
                <a:solidFill>
                  <a:schemeClr val="accent2"/>
                </a:solidFill>
              </a:rPr>
              <a:t> </a:t>
            </a:r>
            <a:r>
              <a:rPr lang="cs-CZ" sz="2800" b="1" dirty="0" smtClean="0"/>
              <a:t>- tímto </a:t>
            </a:r>
            <a:r>
              <a:rPr lang="cs-CZ" sz="2800" b="1" dirty="0"/>
              <a:t>dílem Vančura dovršil své celoživotní </a:t>
            </a:r>
            <a:r>
              <a:rPr lang="cs-CZ" sz="2800" b="1" dirty="0" smtClean="0"/>
              <a:t>dílo.</a:t>
            </a:r>
          </a:p>
          <a:p>
            <a:pPr marL="740664" lvl="1" eaLnBrk="1" fontAlgn="auto" hangingPunct="1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  <a:buFont typeface="Wingdings"/>
              <a:buChar char=""/>
              <a:defRPr/>
            </a:pPr>
            <a:endParaRPr lang="cs-CZ" sz="2800" b="1" dirty="0"/>
          </a:p>
          <a:p>
            <a:pPr marL="292100" lvl="1" indent="0" eaLnBrk="1" fontAlgn="auto" hangingPunct="1">
              <a:lnSpc>
                <a:spcPct val="80000"/>
              </a:lnSpc>
              <a:spcAft>
                <a:spcPts val="0"/>
              </a:spcAft>
              <a:buFont typeface="Wingdings 2" pitchFamily="18" charset="2"/>
              <a:buNone/>
              <a:defRPr/>
            </a:pPr>
            <a:endParaRPr lang="cs-CZ" sz="2400" dirty="0" smtClean="0"/>
          </a:p>
          <a:p>
            <a:pPr marL="530225" lvl="2" indent="0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endParaRPr lang="cs-CZ" sz="2100" dirty="0" smtClean="0"/>
          </a:p>
          <a:p>
            <a:pPr marL="740664" lvl="1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"/>
              <a:defRPr/>
            </a:pPr>
            <a:endParaRPr lang="cs-CZ" sz="2400" dirty="0" smtClean="0"/>
          </a:p>
          <a:p>
            <a:pPr marL="740664" lvl="1" eaLnBrk="1" fontAlgn="auto" hangingPunct="1">
              <a:lnSpc>
                <a:spcPct val="80000"/>
              </a:lnSpc>
              <a:spcAft>
                <a:spcPts val="0"/>
              </a:spcAft>
              <a:buFont typeface="Wingdings"/>
              <a:buChar char=""/>
              <a:defRPr/>
            </a:pPr>
            <a:endParaRPr lang="cs-CZ" sz="2100" dirty="0" smtClean="0"/>
          </a:p>
        </p:txBody>
      </p:sp>
      <p:pic>
        <p:nvPicPr>
          <p:cNvPr id="27652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44824"/>
            <a:ext cx="9144000" cy="51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14400" y="512763"/>
            <a:ext cx="7772400" cy="1908175"/>
          </a:xfrm>
        </p:spPr>
        <p:txBody>
          <a:bodyPr/>
          <a:lstStyle/>
          <a:p>
            <a:pPr>
              <a:defRPr/>
            </a:pPr>
            <a:r>
              <a:rPr lang="cs-CZ" b="1" dirty="0" smtClean="0">
                <a:solidFill>
                  <a:srgbClr val="D6ECFF">
                    <a:satMod val="200000"/>
                  </a:srgbClr>
                </a:solidFill>
              </a:rPr>
              <a:t>      Vladislav Vančura</a:t>
            </a:r>
            <a:br>
              <a:rPr lang="cs-CZ" b="1" dirty="0" smtClean="0">
                <a:solidFill>
                  <a:srgbClr val="D6ECFF">
                    <a:satMod val="200000"/>
                  </a:srgbClr>
                </a:solidFill>
              </a:rPr>
            </a:br>
            <a:r>
              <a:rPr lang="cs-CZ" b="1" dirty="0" smtClean="0">
                <a:solidFill>
                  <a:srgbClr val="D6ECFF">
                    <a:satMod val="200000"/>
                  </a:srgbClr>
                </a:solidFill>
              </a:rPr>
              <a:t>           </a:t>
            </a:r>
            <a:r>
              <a:rPr lang="cs-CZ" b="1" dirty="0" smtClean="0">
                <a:solidFill>
                  <a:srgbClr val="FF0000"/>
                </a:solidFill>
              </a:rPr>
              <a:t>Shrnutí</a:t>
            </a:r>
            <a:r>
              <a:rPr lang="cs-CZ" b="1" dirty="0" smtClean="0">
                <a:solidFill>
                  <a:srgbClr val="D6ECFF">
                    <a:satMod val="200000"/>
                  </a:srgbClr>
                </a:solidFill>
              </a:rPr>
              <a:t/>
            </a:r>
            <a:br>
              <a:rPr lang="cs-CZ" b="1" dirty="0" smtClean="0">
                <a:solidFill>
                  <a:srgbClr val="D6ECFF">
                    <a:satMod val="200000"/>
                  </a:srgbClr>
                </a:solidFill>
              </a:rPr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914400" y="1784350"/>
            <a:ext cx="7772400" cy="4957763"/>
          </a:xfrm>
        </p:spPr>
        <p:txBody>
          <a:bodyPr/>
          <a:lstStyle/>
          <a:p>
            <a:pPr>
              <a:buFont typeface="Wingdings" pitchFamily="2" charset="2"/>
              <a:buChar char="q"/>
              <a:defRPr/>
            </a:pPr>
            <a:r>
              <a:rPr lang="cs-CZ" b="1" dirty="0" smtClean="0"/>
              <a:t> 1. předseda </a:t>
            </a:r>
            <a:r>
              <a:rPr lang="cs-CZ" b="1" dirty="0" smtClean="0">
                <a:solidFill>
                  <a:srgbClr val="FFFF00"/>
                </a:solidFill>
              </a:rPr>
              <a:t>Devětsilu</a:t>
            </a:r>
            <a:r>
              <a:rPr lang="cs-CZ" b="1" dirty="0" smtClean="0"/>
              <a:t> </a:t>
            </a:r>
            <a:r>
              <a:rPr lang="cs-CZ" b="1" dirty="0" smtClean="0">
                <a:solidFill>
                  <a:srgbClr val="FFFF00"/>
                </a:solidFill>
              </a:rPr>
              <a:t>__________________________________________________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cs-CZ" b="1" dirty="0" smtClean="0">
                <a:solidFill>
                  <a:srgbClr val="FFFF00"/>
                </a:solidFill>
              </a:rPr>
              <a:t>představitel____________________________</a:t>
            </a:r>
          </a:p>
          <a:p>
            <a:pPr marL="68263" indent="0">
              <a:buFont typeface="Wingdings" pitchFamily="2" charset="2"/>
              <a:buNone/>
              <a:defRPr/>
            </a:pPr>
            <a:r>
              <a:rPr lang="cs-CZ" b="1" dirty="0" smtClean="0"/>
              <a:t>tvůrce jazykově poetických próz </a:t>
            </a:r>
            <a:r>
              <a:rPr lang="cs-CZ" b="1" dirty="0"/>
              <a:t> </a:t>
            </a:r>
            <a:r>
              <a:rPr lang="cs-CZ" b="1" dirty="0" smtClean="0"/>
              <a:t>z  historie </a:t>
            </a:r>
          </a:p>
          <a:p>
            <a:pPr marL="68263" indent="0">
              <a:buFont typeface="Wingdings" pitchFamily="2" charset="2"/>
              <a:buNone/>
              <a:defRPr/>
            </a:pPr>
            <a:r>
              <a:rPr lang="cs-CZ" b="1" dirty="0" smtClean="0"/>
              <a:t>a současnosti, dramatik, filmový scénárista, </a:t>
            </a:r>
          </a:p>
          <a:p>
            <a:pPr marL="68263" indent="0">
              <a:buFont typeface="Wingdings" pitchFamily="2" charset="2"/>
              <a:buNone/>
              <a:defRPr/>
            </a:pPr>
            <a:r>
              <a:rPr lang="cs-CZ" b="1" dirty="0" smtClean="0">
                <a:solidFill>
                  <a:srgbClr val="FFFF00"/>
                </a:solidFill>
              </a:rPr>
              <a:t>(název 1. filmu z r. 1932   _________________)</a:t>
            </a:r>
            <a:endParaRPr lang="cs-CZ" b="1" dirty="0">
              <a:solidFill>
                <a:srgbClr val="FFFF00"/>
              </a:solidFill>
            </a:endParaRPr>
          </a:p>
          <a:p>
            <a:pPr>
              <a:buFont typeface="Wingdings" pitchFamily="2" charset="2"/>
              <a:buChar char="q"/>
              <a:defRPr/>
            </a:pPr>
            <a:r>
              <a:rPr lang="cs-CZ" b="1" dirty="0" smtClean="0"/>
              <a:t>za okupace byl v květnu 1942 zatčen </a:t>
            </a:r>
            <a:endParaRPr lang="cs-CZ" b="1" dirty="0" smtClean="0"/>
          </a:p>
          <a:p>
            <a:pPr marL="68263" indent="0">
              <a:buNone/>
              <a:defRPr/>
            </a:pPr>
            <a:r>
              <a:rPr lang="cs-CZ" b="1" dirty="0" smtClean="0"/>
              <a:t>    a </a:t>
            </a:r>
            <a:r>
              <a:rPr lang="cs-CZ" b="1" dirty="0" smtClean="0">
                <a:solidFill>
                  <a:srgbClr val="FFFF00"/>
                </a:solidFill>
              </a:rPr>
              <a:t>1. června    </a:t>
            </a:r>
            <a:r>
              <a:rPr lang="cs-CZ" b="1" smtClean="0">
                <a:solidFill>
                  <a:srgbClr val="FFFF00"/>
                </a:solidFill>
              </a:rPr>
              <a:t>______________</a:t>
            </a:r>
            <a:r>
              <a:rPr lang="cs-CZ" b="1"/>
              <a:t> </a:t>
            </a:r>
            <a:r>
              <a:rPr lang="cs-CZ" b="1" smtClean="0"/>
              <a:t>  </a:t>
            </a:r>
            <a:endParaRPr lang="cs-CZ" b="1" dirty="0" smtClean="0"/>
          </a:p>
          <a:p>
            <a:pPr>
              <a:buFont typeface="Wingdings" pitchFamily="2" charset="2"/>
              <a:buChar char="q"/>
              <a:defRPr/>
            </a:pPr>
            <a:endParaRPr lang="cs-CZ" dirty="0" smtClean="0"/>
          </a:p>
        </p:txBody>
      </p:sp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2205038"/>
            <a:ext cx="7561263" cy="115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70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7088" y="3143250"/>
            <a:ext cx="5381625" cy="717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703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7288" y="4797425"/>
            <a:ext cx="3640137" cy="71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704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5876923"/>
            <a:ext cx="3095625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14400" y="512763"/>
            <a:ext cx="7772400" cy="1908175"/>
          </a:xfrm>
        </p:spPr>
        <p:txBody>
          <a:bodyPr/>
          <a:lstStyle/>
          <a:p>
            <a:pPr>
              <a:defRPr/>
            </a:pPr>
            <a:r>
              <a:rPr lang="cs-CZ" b="1" dirty="0" smtClean="0">
                <a:solidFill>
                  <a:srgbClr val="D6ECFF">
                    <a:satMod val="200000"/>
                  </a:srgbClr>
                </a:solidFill>
              </a:rPr>
              <a:t>      Vladislav Vančura</a:t>
            </a:r>
            <a:br>
              <a:rPr lang="cs-CZ" b="1" dirty="0" smtClean="0">
                <a:solidFill>
                  <a:srgbClr val="D6ECFF">
                    <a:satMod val="200000"/>
                  </a:srgbClr>
                </a:solidFill>
              </a:rPr>
            </a:br>
            <a:r>
              <a:rPr lang="cs-CZ" b="1" dirty="0" smtClean="0">
                <a:solidFill>
                  <a:srgbClr val="D6ECFF">
                    <a:satMod val="200000"/>
                  </a:srgbClr>
                </a:solidFill>
              </a:rPr>
              <a:t>           </a:t>
            </a:r>
            <a:r>
              <a:rPr lang="cs-CZ" b="1" dirty="0" smtClean="0">
                <a:solidFill>
                  <a:srgbClr val="FF0000"/>
                </a:solidFill>
              </a:rPr>
              <a:t>Shrnutí</a:t>
            </a:r>
            <a:r>
              <a:rPr lang="cs-CZ" b="1" dirty="0" smtClean="0">
                <a:solidFill>
                  <a:srgbClr val="D6ECFF">
                    <a:satMod val="200000"/>
                  </a:srgbClr>
                </a:solidFill>
              </a:rPr>
              <a:t/>
            </a:r>
            <a:br>
              <a:rPr lang="cs-CZ" b="1" dirty="0" smtClean="0">
                <a:solidFill>
                  <a:srgbClr val="D6ECFF">
                    <a:satMod val="200000"/>
                  </a:srgbClr>
                </a:solidFill>
              </a:rPr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q"/>
              <a:defRPr/>
            </a:pPr>
            <a:r>
              <a:rPr lang="cs-CZ" sz="3200" b="1" u="sng" dirty="0" smtClean="0">
                <a:solidFill>
                  <a:srgbClr val="FF0000"/>
                </a:solidFill>
                <a:latin typeface="Calibri"/>
                <a:ea typeface="Calibri"/>
                <a:cs typeface="Times New Roman"/>
              </a:rPr>
              <a:t>Poetismus</a:t>
            </a:r>
            <a:r>
              <a:rPr lang="cs-CZ" sz="3200" b="1" dirty="0" smtClean="0">
                <a:latin typeface="Calibri"/>
                <a:ea typeface="Calibri"/>
                <a:cs typeface="Times New Roman"/>
              </a:rPr>
              <a:t> – výlučně český avantgardní směr 20. let 20. stol., který vzniká v prostředí Devětsilu. Důraz klade </a:t>
            </a:r>
            <a:endParaRPr lang="cs-CZ" sz="4000" dirty="0" smtClean="0">
              <a:latin typeface="Calibri"/>
              <a:ea typeface="Calibri"/>
              <a:cs typeface="Times New Roman"/>
            </a:endParaRPr>
          </a:p>
          <a:p>
            <a:pPr marL="68263" indent="0">
              <a:lnSpc>
                <a:spcPct val="115000"/>
              </a:lnSpc>
              <a:spcAft>
                <a:spcPts val="1000"/>
              </a:spcAft>
              <a:buFont typeface="Wingdings" pitchFamily="2" charset="2"/>
              <a:buNone/>
              <a:defRPr/>
            </a:pPr>
            <a:r>
              <a:rPr lang="cs-CZ" sz="3200" b="1" dirty="0" smtClean="0">
                <a:latin typeface="Calibri"/>
                <a:ea typeface="Calibri"/>
                <a:cs typeface="Times New Roman"/>
              </a:rPr>
              <a:t>    </a:t>
            </a:r>
            <a:r>
              <a:rPr lang="cs-CZ" sz="3200" b="1" dirty="0" smtClean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na:       ________________________    </a:t>
            </a:r>
          </a:p>
          <a:p>
            <a:pPr marL="68263" indent="0">
              <a:lnSpc>
                <a:spcPct val="115000"/>
              </a:lnSpc>
              <a:spcAft>
                <a:spcPts val="1000"/>
              </a:spcAft>
              <a:buFont typeface="Wingdings" pitchFamily="2" charset="2"/>
              <a:buNone/>
              <a:defRPr/>
            </a:pPr>
            <a:r>
              <a:rPr lang="cs-CZ" sz="3200" b="1" dirty="0" smtClean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                 ________________________ .</a:t>
            </a:r>
            <a:endParaRPr lang="cs-CZ" sz="4000" dirty="0" smtClean="0">
              <a:solidFill>
                <a:srgbClr val="FFFF00"/>
              </a:solidFill>
              <a:latin typeface="Calibri"/>
              <a:ea typeface="Calibri"/>
              <a:cs typeface="Times New Roman"/>
            </a:endParaRPr>
          </a:p>
        </p:txBody>
      </p:sp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050" y="3806825"/>
            <a:ext cx="5616575" cy="1444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 descr="C:\Users\Uživatel\AppData\Local\Microsoft\Windows\Temporary Internet Files\Content.IE5\XP98KUCS\MM900356664[1]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9083" y="5196634"/>
            <a:ext cx="1838274" cy="1632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Uživatel\AppData\Local\Microsoft\Windows\Temporary Internet Files\Content.IE5\0MX729P7\MM900356667[1]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5251451"/>
            <a:ext cx="1594440" cy="1577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00113" y="549275"/>
            <a:ext cx="7772400" cy="1908175"/>
          </a:xfrm>
        </p:spPr>
        <p:txBody>
          <a:bodyPr/>
          <a:lstStyle/>
          <a:p>
            <a:pPr>
              <a:defRPr/>
            </a:pPr>
            <a:r>
              <a:rPr lang="cs-CZ" b="1" dirty="0" smtClean="0">
                <a:solidFill>
                  <a:srgbClr val="D6ECFF">
                    <a:satMod val="200000"/>
                  </a:srgbClr>
                </a:solidFill>
              </a:rPr>
              <a:t>      Vladislav Vančura</a:t>
            </a:r>
            <a:br>
              <a:rPr lang="cs-CZ" b="1" dirty="0" smtClean="0">
                <a:solidFill>
                  <a:srgbClr val="D6ECFF">
                    <a:satMod val="200000"/>
                  </a:srgbClr>
                </a:solidFill>
              </a:rPr>
            </a:br>
            <a:r>
              <a:rPr lang="cs-CZ" b="1" dirty="0" smtClean="0">
                <a:solidFill>
                  <a:srgbClr val="D6ECFF">
                    <a:satMod val="200000"/>
                  </a:srgbClr>
                </a:solidFill>
              </a:rPr>
              <a:t>           </a:t>
            </a:r>
            <a:r>
              <a:rPr lang="cs-CZ" b="1" dirty="0" smtClean="0">
                <a:solidFill>
                  <a:srgbClr val="FF0000"/>
                </a:solidFill>
              </a:rPr>
              <a:t>Shrnutí</a:t>
            </a:r>
            <a:r>
              <a:rPr lang="cs-CZ" b="1" dirty="0" smtClean="0">
                <a:solidFill>
                  <a:srgbClr val="D6ECFF">
                    <a:satMod val="200000"/>
                  </a:srgbClr>
                </a:solidFill>
              </a:rPr>
              <a:t/>
            </a:r>
            <a:br>
              <a:rPr lang="cs-CZ" b="1" dirty="0" smtClean="0">
                <a:solidFill>
                  <a:srgbClr val="D6ECFF">
                    <a:satMod val="200000"/>
                  </a:srgbClr>
                </a:solidFill>
              </a:rPr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8263" indent="0">
              <a:lnSpc>
                <a:spcPct val="115000"/>
              </a:lnSpc>
              <a:spcAft>
                <a:spcPts val="1000"/>
              </a:spcAft>
              <a:buFont typeface="Wingdings" pitchFamily="2" charset="2"/>
              <a:buNone/>
              <a:defRPr/>
            </a:pPr>
            <a:r>
              <a:rPr lang="cs-CZ" sz="3200" b="1" u="sng" dirty="0" smtClean="0">
                <a:solidFill>
                  <a:srgbClr val="FF0000"/>
                </a:solidFill>
                <a:latin typeface="Calibri"/>
                <a:ea typeface="Calibri"/>
                <a:cs typeface="Times New Roman"/>
              </a:rPr>
              <a:t>Tvorba</a:t>
            </a:r>
          </a:p>
          <a:p>
            <a:pPr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q"/>
              <a:defRPr/>
            </a:pPr>
            <a:r>
              <a:rPr lang="cs-CZ" sz="3200" b="1" dirty="0" smtClean="0">
                <a:latin typeface="Calibri"/>
                <a:ea typeface="Calibri"/>
                <a:cs typeface="Times New Roman"/>
              </a:rPr>
              <a:t>  Na počátku beletristické tvorby stojí   soubor drobných próz  </a:t>
            </a:r>
            <a:r>
              <a:rPr lang="cs-CZ" sz="3200" b="1" i="1" dirty="0" smtClean="0">
                <a:latin typeface="Calibri"/>
                <a:ea typeface="Calibri"/>
                <a:cs typeface="Times New Roman"/>
              </a:rPr>
              <a:t>Amazonský proud  </a:t>
            </a:r>
            <a:r>
              <a:rPr lang="cs-CZ" sz="3200" b="1" dirty="0" smtClean="0">
                <a:latin typeface="Calibri"/>
                <a:ea typeface="Calibri"/>
                <a:cs typeface="Times New Roman"/>
              </a:rPr>
              <a:t>a </a:t>
            </a:r>
            <a:r>
              <a:rPr lang="cs-CZ" sz="3200" b="1" dirty="0" smtClean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román</a:t>
            </a:r>
            <a:r>
              <a:rPr lang="cs-CZ" sz="3200" b="1" dirty="0" smtClean="0">
                <a:latin typeface="Calibri"/>
                <a:ea typeface="Calibri"/>
                <a:cs typeface="Times New Roman"/>
              </a:rPr>
              <a:t> </a:t>
            </a:r>
            <a:endParaRPr lang="cs-CZ" sz="3200" dirty="0" smtClean="0">
              <a:latin typeface="Calibri"/>
              <a:ea typeface="Calibri"/>
              <a:cs typeface="Times New Roman"/>
            </a:endParaRPr>
          </a:p>
          <a:p>
            <a:pPr marL="68263" indent="0">
              <a:lnSpc>
                <a:spcPct val="115000"/>
              </a:lnSpc>
              <a:spcAft>
                <a:spcPts val="1000"/>
              </a:spcAft>
              <a:buFont typeface="Wingdings" pitchFamily="2" charset="2"/>
              <a:buNone/>
              <a:defRPr/>
            </a:pPr>
            <a:r>
              <a:rPr lang="cs-CZ" sz="3200" b="1" dirty="0">
                <a:latin typeface="Calibri"/>
                <a:ea typeface="Calibri"/>
                <a:cs typeface="Times New Roman"/>
              </a:rPr>
              <a:t> </a:t>
            </a:r>
            <a:r>
              <a:rPr lang="cs-CZ" sz="3200" b="1" dirty="0" smtClean="0">
                <a:latin typeface="Calibri"/>
                <a:ea typeface="Calibri"/>
                <a:cs typeface="Times New Roman"/>
              </a:rPr>
              <a:t>      </a:t>
            </a:r>
            <a:r>
              <a:rPr lang="cs-CZ" sz="3200" b="1" dirty="0" smtClean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__________________</a:t>
            </a:r>
            <a:r>
              <a:rPr lang="cs-CZ" sz="3200" b="1" dirty="0" smtClean="0">
                <a:latin typeface="Calibri"/>
                <a:ea typeface="Calibri"/>
                <a:cs typeface="Times New Roman"/>
              </a:rPr>
              <a:t> .</a:t>
            </a:r>
            <a:endParaRPr lang="cs-CZ" sz="3200" dirty="0" smtClean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  <a:defRPr/>
            </a:pPr>
            <a:endParaRPr lang="cs-CZ" sz="4000" dirty="0" smtClean="0">
              <a:latin typeface="Calibri"/>
              <a:ea typeface="Calibri"/>
              <a:cs typeface="Times New Roman"/>
            </a:endParaRPr>
          </a:p>
        </p:txBody>
      </p:sp>
      <p:pic>
        <p:nvPicPr>
          <p:cNvPr id="3174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4508500"/>
            <a:ext cx="3960812" cy="105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C:\Users\Uživatel\AppData\Local\Microsoft\Windows\Temporary Internet Files\Content.IE5\0MX729P7\MC900378773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4311701"/>
            <a:ext cx="1829714" cy="1250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živatel\AppData\Local\Microsoft\Windows\Temporary Internet Files\Content.IE5\1NGIJL8T\MC900156231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53" y="4942830"/>
            <a:ext cx="1862633" cy="1815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14400" y="512763"/>
            <a:ext cx="7772400" cy="1908175"/>
          </a:xfrm>
        </p:spPr>
        <p:txBody>
          <a:bodyPr/>
          <a:lstStyle/>
          <a:p>
            <a:pPr>
              <a:defRPr/>
            </a:pPr>
            <a:r>
              <a:rPr lang="cs-CZ" b="1" dirty="0" smtClean="0">
                <a:solidFill>
                  <a:srgbClr val="D6ECFF">
                    <a:satMod val="200000"/>
                  </a:srgbClr>
                </a:solidFill>
              </a:rPr>
              <a:t>      Vladislav Vančura</a:t>
            </a:r>
            <a:br>
              <a:rPr lang="cs-CZ" b="1" dirty="0" smtClean="0">
                <a:solidFill>
                  <a:srgbClr val="D6ECFF">
                    <a:satMod val="200000"/>
                  </a:srgbClr>
                </a:solidFill>
              </a:rPr>
            </a:br>
            <a:r>
              <a:rPr lang="cs-CZ" b="1" dirty="0" smtClean="0">
                <a:solidFill>
                  <a:srgbClr val="D6ECFF">
                    <a:satMod val="200000"/>
                  </a:srgbClr>
                </a:solidFill>
              </a:rPr>
              <a:t>           </a:t>
            </a:r>
            <a:r>
              <a:rPr lang="cs-CZ" b="1" dirty="0" smtClean="0">
                <a:solidFill>
                  <a:srgbClr val="FF0000"/>
                </a:solidFill>
              </a:rPr>
              <a:t>Shrnutí</a:t>
            </a:r>
            <a:r>
              <a:rPr lang="cs-CZ" b="1" dirty="0" smtClean="0">
                <a:solidFill>
                  <a:srgbClr val="D6ECFF">
                    <a:satMod val="200000"/>
                  </a:srgbClr>
                </a:solidFill>
              </a:rPr>
              <a:t/>
            </a:r>
            <a:br>
              <a:rPr lang="cs-CZ" b="1" dirty="0" smtClean="0">
                <a:solidFill>
                  <a:srgbClr val="D6ECFF">
                    <a:satMod val="200000"/>
                  </a:srgbClr>
                </a:solidFill>
              </a:rPr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08285" y="1784350"/>
            <a:ext cx="7772400" cy="5073650"/>
          </a:xfrm>
        </p:spPr>
        <p:txBody>
          <a:bodyPr/>
          <a:lstStyle/>
          <a:p>
            <a:pPr marL="68263" indent="0">
              <a:lnSpc>
                <a:spcPct val="115000"/>
              </a:lnSpc>
              <a:spcAft>
                <a:spcPts val="1000"/>
              </a:spcAft>
              <a:buFont typeface="Wingdings" pitchFamily="2" charset="2"/>
              <a:buNone/>
              <a:defRPr/>
            </a:pPr>
            <a:r>
              <a:rPr lang="cs-CZ" sz="3200" b="1" u="sng" dirty="0" smtClean="0">
                <a:solidFill>
                  <a:srgbClr val="FF0000"/>
                </a:solidFill>
                <a:latin typeface="Calibri"/>
                <a:ea typeface="Calibri"/>
                <a:cs typeface="Times New Roman"/>
              </a:rPr>
              <a:t>Další díla:  </a:t>
            </a:r>
          </a:p>
          <a:p>
            <a:pPr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q"/>
              <a:defRPr/>
            </a:pPr>
            <a:r>
              <a:rPr lang="cs-CZ" sz="3200" b="1" dirty="0" smtClean="0">
                <a:latin typeface="Calibri"/>
                <a:ea typeface="Calibri"/>
                <a:cs typeface="Times New Roman"/>
              </a:rPr>
              <a:t>     </a:t>
            </a:r>
            <a:r>
              <a:rPr lang="cs-CZ" sz="32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cs-CZ" sz="3200" b="1" dirty="0" smtClean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             ____________________ </a:t>
            </a:r>
            <a:r>
              <a:rPr lang="cs-CZ" sz="3200" b="1" dirty="0" smtClean="0">
                <a:latin typeface="Calibri"/>
                <a:ea typeface="Calibri"/>
                <a:cs typeface="Times New Roman"/>
              </a:rPr>
              <a:t>  humoreska, zfilmována v režii J. Menzela (1968)                  </a:t>
            </a:r>
          </a:p>
          <a:p>
            <a:pPr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q"/>
              <a:defRPr/>
            </a:pPr>
            <a:r>
              <a:rPr lang="cs-CZ" sz="3200" b="1" dirty="0">
                <a:latin typeface="Calibri"/>
                <a:ea typeface="Calibri"/>
                <a:cs typeface="Times New Roman"/>
              </a:rPr>
              <a:t> </a:t>
            </a:r>
            <a:r>
              <a:rPr lang="cs-CZ" sz="3200" b="1" dirty="0" smtClean="0">
                <a:latin typeface="Calibri"/>
                <a:ea typeface="Calibri"/>
                <a:cs typeface="Times New Roman"/>
              </a:rPr>
              <a:t>                   </a:t>
            </a:r>
            <a:r>
              <a:rPr lang="cs-CZ" sz="3200" b="1" dirty="0" smtClean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____________________ </a:t>
            </a:r>
          </a:p>
          <a:p>
            <a:pPr marL="68263" indent="0">
              <a:lnSpc>
                <a:spcPct val="115000"/>
              </a:lnSpc>
              <a:spcAft>
                <a:spcPts val="1000"/>
              </a:spcAft>
              <a:buFont typeface="Wingdings" pitchFamily="2" charset="2"/>
              <a:buNone/>
              <a:defRPr/>
            </a:pPr>
            <a:r>
              <a:rPr lang="cs-CZ" sz="32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cs-CZ" sz="3200" b="1" dirty="0" smtClean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    </a:t>
            </a:r>
            <a:r>
              <a:rPr lang="cs-CZ" sz="3200" b="1" dirty="0" smtClean="0">
                <a:latin typeface="Calibri"/>
                <a:ea typeface="Calibri"/>
                <a:cs typeface="Times New Roman"/>
              </a:rPr>
              <a:t>kniha pro nejmenší čtenáře, Vančura ji      psal v době dětství své dcery Aleny.</a:t>
            </a:r>
          </a:p>
          <a:p>
            <a:pPr marL="68263" indent="0">
              <a:lnSpc>
                <a:spcPct val="115000"/>
              </a:lnSpc>
              <a:spcAft>
                <a:spcPts val="1000"/>
              </a:spcAft>
              <a:buFont typeface="Wingdings" pitchFamily="2" charset="2"/>
              <a:buNone/>
              <a:defRPr/>
            </a:pPr>
            <a:r>
              <a:rPr lang="cs-CZ" sz="3200" b="1" dirty="0" smtClean="0">
                <a:latin typeface="Calibri"/>
                <a:ea typeface="Calibri"/>
                <a:cs typeface="Times New Roman"/>
              </a:rPr>
              <a:t>                   </a:t>
            </a:r>
          </a:p>
          <a:p>
            <a:pPr>
              <a:lnSpc>
                <a:spcPct val="115000"/>
              </a:lnSpc>
              <a:spcAft>
                <a:spcPts val="1000"/>
              </a:spcAft>
              <a:defRPr/>
            </a:pPr>
            <a:endParaRPr lang="cs-CZ" sz="4000" dirty="0" smtClean="0">
              <a:latin typeface="Calibri"/>
              <a:ea typeface="Calibri"/>
              <a:cs typeface="Times New Roman"/>
            </a:endParaRPr>
          </a:p>
        </p:txBody>
      </p:sp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0338" y="1989138"/>
            <a:ext cx="5111750" cy="1257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77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3860800"/>
            <a:ext cx="4248150" cy="138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C:\Users\Uživatel\AppData\Local\Microsoft\Windows\Temporary Internet Files\Content.IE5\4RYR2SCC\MC900411934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35705"/>
            <a:ext cx="1669616" cy="1728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Uživatel\AppData\Local\Microsoft\Windows\Temporary Internet Files\Content.IE5\0MX729P7\MC900192133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5705"/>
            <a:ext cx="1619733" cy="1955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14400" y="512763"/>
            <a:ext cx="7772400" cy="1908175"/>
          </a:xfrm>
        </p:spPr>
        <p:txBody>
          <a:bodyPr/>
          <a:lstStyle/>
          <a:p>
            <a:pPr>
              <a:defRPr/>
            </a:pPr>
            <a:r>
              <a:rPr lang="cs-CZ" b="1" dirty="0" smtClean="0">
                <a:solidFill>
                  <a:srgbClr val="D6ECFF">
                    <a:satMod val="200000"/>
                  </a:srgbClr>
                </a:solidFill>
              </a:rPr>
              <a:t>      Vladislav Vančura</a:t>
            </a:r>
            <a:br>
              <a:rPr lang="cs-CZ" b="1" dirty="0" smtClean="0">
                <a:solidFill>
                  <a:srgbClr val="D6ECFF">
                    <a:satMod val="200000"/>
                  </a:srgbClr>
                </a:solidFill>
              </a:rPr>
            </a:br>
            <a:r>
              <a:rPr lang="cs-CZ" b="1" dirty="0" smtClean="0">
                <a:solidFill>
                  <a:srgbClr val="D6ECFF">
                    <a:satMod val="200000"/>
                  </a:srgbClr>
                </a:solidFill>
              </a:rPr>
              <a:t>           </a:t>
            </a:r>
            <a:r>
              <a:rPr lang="cs-CZ" b="1" dirty="0" smtClean="0">
                <a:solidFill>
                  <a:srgbClr val="FF0000"/>
                </a:solidFill>
              </a:rPr>
              <a:t>Shrnutí</a:t>
            </a:r>
            <a:r>
              <a:rPr lang="cs-CZ" b="1" dirty="0" smtClean="0">
                <a:solidFill>
                  <a:srgbClr val="D6ECFF">
                    <a:satMod val="200000"/>
                  </a:srgbClr>
                </a:solidFill>
              </a:rPr>
              <a:t/>
            </a:r>
            <a:br>
              <a:rPr lang="cs-CZ" b="1" dirty="0" smtClean="0">
                <a:solidFill>
                  <a:srgbClr val="D6ECFF">
                    <a:satMod val="200000"/>
                  </a:srgbClr>
                </a:solidFill>
              </a:rPr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914400" y="1784350"/>
            <a:ext cx="7772400" cy="5073650"/>
          </a:xfrm>
        </p:spPr>
        <p:txBody>
          <a:bodyPr/>
          <a:lstStyle/>
          <a:p>
            <a:pPr marL="68263" indent="0">
              <a:lnSpc>
                <a:spcPct val="115000"/>
              </a:lnSpc>
              <a:spcAft>
                <a:spcPts val="1000"/>
              </a:spcAft>
              <a:buFont typeface="Wingdings" pitchFamily="2" charset="2"/>
              <a:buNone/>
              <a:defRPr/>
            </a:pPr>
            <a:r>
              <a:rPr lang="cs-CZ" sz="3200" b="1" u="sng" dirty="0" smtClean="0">
                <a:solidFill>
                  <a:srgbClr val="FF0000"/>
                </a:solidFill>
                <a:latin typeface="Calibri"/>
                <a:ea typeface="Calibri"/>
                <a:cs typeface="Times New Roman"/>
              </a:rPr>
              <a:t>Další díla:  </a:t>
            </a:r>
          </a:p>
          <a:p>
            <a:pPr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q"/>
              <a:defRPr/>
            </a:pPr>
            <a:r>
              <a:rPr lang="cs-CZ" sz="4000" b="1" dirty="0" smtClean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cs-CZ" sz="3200" b="1" dirty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cs-CZ" sz="3200" b="1" dirty="0" smtClean="0">
                <a:solidFill>
                  <a:srgbClr val="FFFF00"/>
                </a:solidFill>
                <a:latin typeface="Calibri"/>
                <a:ea typeface="Calibri"/>
                <a:cs typeface="Times New Roman"/>
              </a:rPr>
              <a:t>               _______________</a:t>
            </a:r>
          </a:p>
          <a:p>
            <a:pPr marL="68263" indent="0">
              <a:lnSpc>
                <a:spcPct val="115000"/>
              </a:lnSpc>
              <a:spcAft>
                <a:spcPts val="1000"/>
              </a:spcAft>
              <a:buFont typeface="Wingdings" pitchFamily="2" charset="2"/>
              <a:buNone/>
              <a:defRPr/>
            </a:pPr>
            <a:endParaRPr lang="cs-CZ" sz="3200" b="1" dirty="0" smtClean="0">
              <a:latin typeface="Calibri"/>
              <a:ea typeface="Calibri"/>
              <a:cs typeface="Times New Roman"/>
            </a:endParaRPr>
          </a:p>
          <a:p>
            <a:pPr marL="68263" indent="0">
              <a:lnSpc>
                <a:spcPct val="115000"/>
              </a:lnSpc>
              <a:spcAft>
                <a:spcPts val="1000"/>
              </a:spcAft>
              <a:buFont typeface="Wingdings" pitchFamily="2" charset="2"/>
              <a:buNone/>
              <a:defRPr/>
            </a:pPr>
            <a:r>
              <a:rPr lang="cs-CZ" sz="3200" b="1" dirty="0" smtClean="0">
                <a:latin typeface="Calibri"/>
                <a:ea typeface="Calibri"/>
                <a:cs typeface="Times New Roman"/>
              </a:rPr>
              <a:t>dílo, kterým Vančura dovršil svoji celoživotní tvorbu.</a:t>
            </a:r>
            <a:endParaRPr lang="cs-CZ" sz="3200" dirty="0" smtClean="0">
              <a:latin typeface="Calibri"/>
              <a:ea typeface="Calibri"/>
              <a:cs typeface="Times New Roman"/>
            </a:endParaRPr>
          </a:p>
          <a:p>
            <a:pPr marL="68263" indent="0">
              <a:lnSpc>
                <a:spcPct val="115000"/>
              </a:lnSpc>
              <a:spcAft>
                <a:spcPts val="1000"/>
              </a:spcAft>
              <a:buFont typeface="Wingdings" pitchFamily="2" charset="2"/>
              <a:buNone/>
              <a:defRPr/>
            </a:pPr>
            <a:r>
              <a:rPr lang="cs-CZ" sz="4000" b="1" dirty="0" smtClean="0">
                <a:latin typeface="Calibri"/>
                <a:ea typeface="Calibri"/>
                <a:cs typeface="Times New Roman"/>
              </a:rPr>
              <a:t> </a:t>
            </a:r>
            <a:endParaRPr lang="cs-CZ" sz="4000" dirty="0" smtClean="0">
              <a:latin typeface="Calibri"/>
              <a:ea typeface="Calibri"/>
              <a:cs typeface="Times New Roman"/>
            </a:endParaRPr>
          </a:p>
        </p:txBody>
      </p:sp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84984"/>
            <a:ext cx="9144000" cy="350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79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238" y="1989138"/>
            <a:ext cx="4319587" cy="1479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62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Zástupný symbol pro obsah 5"/>
          <p:cNvSpPr>
            <a:spLocks noGrp="1"/>
          </p:cNvSpPr>
          <p:nvPr>
            <p:ph idx="1"/>
          </p:nvPr>
        </p:nvSpPr>
        <p:spPr>
          <a:xfrm>
            <a:off x="395536" y="404665"/>
            <a:ext cx="8319839" cy="2562670"/>
          </a:xfrm>
        </p:spPr>
        <p:txBody>
          <a:bodyPr>
            <a:normAutofit/>
          </a:bodyPr>
          <a:lstStyle/>
          <a:p>
            <a:pPr marL="0" indent="0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cs-CZ" sz="1400" dirty="0" smtClean="0">
                <a:latin typeface="Calibri" pitchFamily="34" charset="0"/>
                <a:cs typeface="Calibri" pitchFamily="34" charset="0"/>
              </a:rPr>
              <a:t>Zdroj použité literatury:</a:t>
            </a:r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cs-CZ" sz="1400" dirty="0" smtClean="0"/>
              <a:t>KOVALČÍK</a:t>
            </a:r>
            <a:r>
              <a:rPr lang="cs-CZ" sz="1400" dirty="0"/>
              <a:t>, Zdeněk. </a:t>
            </a:r>
            <a:r>
              <a:rPr lang="cs-CZ" sz="1400" i="1" dirty="0"/>
              <a:t>Čítanka pro 9. ročník ZŠ a příslušné ročníky VG</a:t>
            </a:r>
            <a:r>
              <a:rPr lang="cs-CZ" sz="1400" dirty="0"/>
              <a:t>. Všeň: Alter, s.r.o., 2006. ISBN 80-7245-017-4. </a:t>
            </a:r>
            <a:endParaRPr lang="cs-CZ" sz="1400" dirty="0">
              <a:latin typeface="Calibri" pitchFamily="34" charset="0"/>
              <a:cs typeface="Calibri" pitchFamily="34" charset="0"/>
            </a:endParaRPr>
          </a:p>
          <a:p>
            <a:pPr marL="171450" indent="-17145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cs-CZ" sz="140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Obdélník 1"/>
          <p:cNvSpPr/>
          <p:nvPr/>
        </p:nvSpPr>
        <p:spPr>
          <a:xfrm>
            <a:off x="395536" y="2459216"/>
            <a:ext cx="69127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400" dirty="0" smtClean="0"/>
              <a:t>Zdroj </a:t>
            </a:r>
            <a:r>
              <a:rPr lang="cs-CZ" sz="1400" dirty="0"/>
              <a:t>obrázků: </a:t>
            </a:r>
          </a:p>
          <a:p>
            <a:r>
              <a:rPr lang="cs-CZ" sz="1400" dirty="0"/>
              <a:t>Galerie Microsoft Office</a:t>
            </a:r>
          </a:p>
        </p:txBody>
      </p:sp>
    </p:spTree>
    <p:extLst>
      <p:ext uri="{BB962C8B-B14F-4D97-AF65-F5344CB8AC3E}">
        <p14:creationId xmlns:p14="http://schemas.microsoft.com/office/powerpoint/2010/main" val="54401666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Horizont">
  <a:themeElements>
    <a:clrScheme name="Horizont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Horizont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Horizont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1416</TotalTime>
  <Words>407</Words>
  <Application>Microsoft Office PowerPoint</Application>
  <PresentationFormat>Předvádění na obrazovce (4:3)</PresentationFormat>
  <Paragraphs>63</Paragraphs>
  <Slides>9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2</vt:i4>
      </vt:variant>
      <vt:variant>
        <vt:lpstr>Nadpisy snímků</vt:lpstr>
      </vt:variant>
      <vt:variant>
        <vt:i4>9</vt:i4>
      </vt:variant>
    </vt:vector>
  </HeadingPairs>
  <TitlesOfParts>
    <vt:vector size="11" baseType="lpstr">
      <vt:lpstr>Metro</vt:lpstr>
      <vt:lpstr>Horizont</vt:lpstr>
      <vt:lpstr>Vladislav Vančura</vt:lpstr>
      <vt:lpstr>Vladislav Vančura</vt:lpstr>
      <vt:lpstr>Vladislav Vančura</vt:lpstr>
      <vt:lpstr>      Vladislav Vančura            Shrnutí </vt:lpstr>
      <vt:lpstr>      Vladislav Vančura            Shrnutí </vt:lpstr>
      <vt:lpstr>      Vladislav Vančura            Shrnutí </vt:lpstr>
      <vt:lpstr>      Vladislav Vančura            Shrnutí </vt:lpstr>
      <vt:lpstr>      Vladislav Vančura            Shrnutí 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Vladislav Vančura</dc:title>
  <dc:creator>Loumová</dc:creator>
  <cp:lastModifiedBy>Uživatel</cp:lastModifiedBy>
  <cp:revision>223</cp:revision>
  <dcterms:created xsi:type="dcterms:W3CDTF">2010-08-23T12:40:30Z</dcterms:created>
  <dcterms:modified xsi:type="dcterms:W3CDTF">2012-11-25T07:17:15Z</dcterms:modified>
</cp:coreProperties>
</file>